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9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74" r:id="rId17"/>
    <p:sldId id="272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1975F-E864-4005-8B76-3F38F098EEC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DBC50-59F7-4B58-A8AD-1C527AD6C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6422E2-D4DF-429E-9B10-C7DD1FAA94B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90B7E5-6018-4DFE-B59D-8EBB2E58C8A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B56056-D329-4D6D-AE1A-E6FD6CC4AEB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0C8D52-6347-4076-9F93-A75E272FE9C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5CAFAF-9BB6-46FE-8FA5-4DDD44D6FEC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525072-5A5E-4C8C-AC64-9867739615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859BA5-DEB4-4C5F-8AAE-2DD28213C61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A2D949-CF38-4A02-95EB-ECC7971D425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1C9367-0271-4BD6-AF43-3CBF446DCC2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04CBD5-602B-44E1-BCE5-50ACCACD887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F3581F-D71D-4947-A393-395EA8A1198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974A7-4880-4BC7-803E-298B6B1A80C0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D6CC6-03E2-4DF6-980E-03C66584C2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elvi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295400"/>
            <a:ext cx="2937244" cy="3886200"/>
          </a:xfrm>
        </p:spPr>
      </p:pic>
      <p:pic>
        <p:nvPicPr>
          <p:cNvPr id="5" name="Picture 4" descr="elvi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371600"/>
            <a:ext cx="2124075" cy="2152650"/>
          </a:xfrm>
          <a:prstGeom prst="rect">
            <a:avLst/>
          </a:prstGeom>
        </p:spPr>
      </p:pic>
      <p:pic>
        <p:nvPicPr>
          <p:cNvPr id="6" name="Picture 5" descr="elvis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3810000"/>
            <a:ext cx="3581400" cy="26825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5600" y="1371600"/>
            <a:ext cx="2362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Elvis Presley</a:t>
            </a:r>
          </a:p>
          <a:p>
            <a:endParaRPr lang="en-US" sz="2400" dirty="0"/>
          </a:p>
          <a:p>
            <a:r>
              <a:rPr lang="en-US" sz="2400" dirty="0" smtClean="0"/>
              <a:t>“Hound Dog”</a:t>
            </a:r>
          </a:p>
          <a:p>
            <a:endParaRPr lang="en-US" sz="2400" dirty="0"/>
          </a:p>
          <a:p>
            <a:r>
              <a:rPr lang="en-US" sz="2400" dirty="0" smtClean="0"/>
              <a:t>Released 1956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Would You Rather Live?</a:t>
            </a:r>
          </a:p>
        </p:txBody>
      </p:sp>
      <p:pic>
        <p:nvPicPr>
          <p:cNvPr id="36867" name="Content Placeholder 3" descr="50suburb5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1524000"/>
            <a:ext cx="4953000" cy="4930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First and Most Famous Suburban Developments were built by Bill Levitt</a:t>
            </a:r>
            <a:endParaRPr lang="en-US" dirty="0"/>
          </a:p>
        </p:txBody>
      </p:sp>
      <p:pic>
        <p:nvPicPr>
          <p:cNvPr id="37891" name="Content Placeholder 3" descr="50suburb6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57600" y="3416300"/>
            <a:ext cx="4714875" cy="3441700"/>
          </a:xfrm>
        </p:spPr>
      </p:pic>
      <p:pic>
        <p:nvPicPr>
          <p:cNvPr id="37892" name="Picture 4" descr="50suburb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587500"/>
            <a:ext cx="333375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3733800" y="1981200"/>
            <a:ext cx="5257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He named his planned communities Levittown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Segregation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smtClean="0"/>
              <a:t>The act or practice of separating or isolating</a:t>
            </a:r>
          </a:p>
          <a:p>
            <a:pPr>
              <a:buFont typeface="Arial" charset="0"/>
              <a:buNone/>
            </a:pPr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 Jure Segregation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practice of segregation that has the force of law</a:t>
            </a:r>
          </a:p>
          <a:p>
            <a:r>
              <a:rPr lang="en-US" smtClean="0"/>
              <a:t>Many businesses in the South were segregated legally, that is, blacks were not legally allowed in some establishments</a:t>
            </a:r>
          </a:p>
          <a:p>
            <a:r>
              <a:rPr lang="en-US" smtClean="0"/>
              <a:t>Remember it like this “jure” sounds like jury, which meets in a courtroom where attorney practice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 Facto Segregation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practice of segregation that is not mandated by law, but happens in reality</a:t>
            </a:r>
          </a:p>
          <a:p>
            <a:r>
              <a:rPr lang="en-US" smtClean="0"/>
              <a:t>Remember it like this: “facto” sounds like fact…this type of segregation doesn’t happen because of the law but it is still a fact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Redlining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sz="2800" dirty="0" smtClean="0"/>
              <a:t>The practice of refusing to lend to people that lived in certain areas</a:t>
            </a:r>
          </a:p>
          <a:p>
            <a:r>
              <a:rPr lang="en-US" sz="2800" dirty="0" smtClean="0"/>
              <a:t>Usually this meant predominantly minority neighborhoods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redliningpd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1600200"/>
            <a:ext cx="481646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</a:t>
            </a:r>
            <a:endParaRPr lang="en-US" dirty="0"/>
          </a:p>
        </p:txBody>
      </p:sp>
      <p:pic>
        <p:nvPicPr>
          <p:cNvPr id="4" name="Content Placeholder 3" descr="redsc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219200"/>
            <a:ext cx="3886200" cy="53715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House Un-American Activities Committee</a:t>
            </a:r>
          </a:p>
          <a:p>
            <a:r>
              <a:rPr lang="en-US" dirty="0" smtClean="0"/>
              <a:t>Millions of Americans were forced to testify before the HUAC to answer for their political beliefs</a:t>
            </a:r>
          </a:p>
          <a:p>
            <a:r>
              <a:rPr lang="en-US" dirty="0" smtClean="0"/>
              <a:t>Hollywood actors and writers, athletes, scientists, teachers, and union workers were among the many who were forced to testify</a:t>
            </a:r>
          </a:p>
          <a:p>
            <a:r>
              <a:rPr lang="en-US" dirty="0" smtClean="0"/>
              <a:t>Often appearances compelled by little more than rumors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 McCarthy</a:t>
            </a:r>
            <a:endParaRPr lang="en-US" dirty="0"/>
          </a:p>
        </p:txBody>
      </p:sp>
      <p:pic>
        <p:nvPicPr>
          <p:cNvPr id="4" name="Content Placeholder 3" descr="josephmccarthy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047" y="1527810"/>
            <a:ext cx="3822753" cy="4568190"/>
          </a:xfrm>
        </p:spPr>
      </p:pic>
      <p:sp>
        <p:nvSpPr>
          <p:cNvPr id="5" name="TextBox 4"/>
          <p:cNvSpPr txBox="1"/>
          <p:nvPr/>
        </p:nvSpPr>
        <p:spPr>
          <a:xfrm>
            <a:off x="4343400" y="1219200"/>
            <a:ext cx="457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Fervently anti-communist Republican Senator from Wisconsin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Became famous by claiming to have a list of “members of the Communist party and other communist sympathizers” who were working in the highest levels of the American government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His willingness to compel people to testify with only the thinnest of evidence became known as “McCarthyism”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Elvis Presley</a:t>
            </a:r>
            <a:endParaRPr lang="en-US" dirty="0"/>
          </a:p>
        </p:txBody>
      </p:sp>
      <p:pic>
        <p:nvPicPr>
          <p:cNvPr id="4" name="Content Placeholder 3" descr="elvis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38800" y="1676400"/>
            <a:ext cx="3076687" cy="3962400"/>
          </a:xfrm>
        </p:spPr>
      </p:pic>
      <p:pic>
        <p:nvPicPr>
          <p:cNvPr id="5" name="Picture 4" descr="elvis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676400"/>
            <a:ext cx="46990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1956</a:t>
            </a:r>
            <a:endParaRPr lang="en-US" dirty="0"/>
          </a:p>
        </p:txBody>
      </p:sp>
      <p:pic>
        <p:nvPicPr>
          <p:cNvPr id="4" name="Content Placeholder 3" descr="marilynmonro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95400"/>
            <a:ext cx="2413000" cy="2895600"/>
          </a:xfrm>
        </p:spPr>
      </p:pic>
      <p:pic>
        <p:nvPicPr>
          <p:cNvPr id="5" name="Picture 4" descr="interstate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371600"/>
            <a:ext cx="2600325" cy="2600325"/>
          </a:xfrm>
          <a:prstGeom prst="rect">
            <a:avLst/>
          </a:prstGeom>
        </p:spPr>
      </p:pic>
      <p:pic>
        <p:nvPicPr>
          <p:cNvPr id="6" name="Picture 5" descr="donlarsen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343400"/>
            <a:ext cx="3320320" cy="2209522"/>
          </a:xfrm>
          <a:prstGeom prst="rect">
            <a:avLst/>
          </a:prstGeom>
        </p:spPr>
      </p:pic>
      <p:pic>
        <p:nvPicPr>
          <p:cNvPr id="7" name="Picture 6" descr="intersta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11090" y="4191000"/>
            <a:ext cx="341376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This led to Urban Decay in many American Cities</a:t>
            </a:r>
            <a:endParaRPr lang="en-US" dirty="0"/>
          </a:p>
        </p:txBody>
      </p:sp>
      <p:pic>
        <p:nvPicPr>
          <p:cNvPr id="30723" name="Content Placeholder 3" descr="decay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1835150"/>
            <a:ext cx="5945188" cy="3956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1747" name="Content Placeholder 3" descr="decay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685800"/>
            <a:ext cx="4578350" cy="3429000"/>
          </a:xfrm>
        </p:spPr>
      </p:pic>
      <p:pic>
        <p:nvPicPr>
          <p:cNvPr id="31748" name="Picture 4" descr="decay3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200400"/>
            <a:ext cx="43846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2771" name="Content Placeholder 3" descr="decay4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574675"/>
            <a:ext cx="3810000" cy="2854325"/>
          </a:xfrm>
        </p:spPr>
      </p:pic>
      <p:pic>
        <p:nvPicPr>
          <p:cNvPr id="32772" name="Picture 4" descr="decay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81400"/>
            <a:ext cx="38862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decay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677988"/>
            <a:ext cx="4922838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Compare that to the Suburbs</a:t>
            </a:r>
          </a:p>
        </p:txBody>
      </p:sp>
      <p:pic>
        <p:nvPicPr>
          <p:cNvPr id="33795" name="Content Placeholder 3" descr="50suburb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52600" y="1866900"/>
            <a:ext cx="5757863" cy="4076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4819" name="Content Placeholder 3" descr="50suburb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9800" y="457200"/>
            <a:ext cx="4492625" cy="5764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5843" name="Content Placeholder 3" descr="50suburb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381000"/>
            <a:ext cx="5097463" cy="3276600"/>
          </a:xfrm>
        </p:spPr>
      </p:pic>
      <p:pic>
        <p:nvPicPr>
          <p:cNvPr id="35844" name="Picture 4" descr="50suburb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810000"/>
            <a:ext cx="5038725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305</Words>
  <Application>Microsoft Office PowerPoint</Application>
  <PresentationFormat>On-screen Show (4:3)</PresentationFormat>
  <Paragraphs>48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Song of the Day</vt:lpstr>
      <vt:lpstr>Elvis Presley</vt:lpstr>
      <vt:lpstr>1956</vt:lpstr>
      <vt:lpstr>This led to Urban Decay in many American Cities</vt:lpstr>
      <vt:lpstr>Slide 5</vt:lpstr>
      <vt:lpstr>Slide 6</vt:lpstr>
      <vt:lpstr>Compare that to the Suburbs</vt:lpstr>
      <vt:lpstr>Slide 8</vt:lpstr>
      <vt:lpstr>Slide 9</vt:lpstr>
      <vt:lpstr>Where Would You Rather Live?</vt:lpstr>
      <vt:lpstr>The First and Most Famous Suburban Developments were built by Bill Levitt</vt:lpstr>
      <vt:lpstr>Segregation</vt:lpstr>
      <vt:lpstr>De Jure Segregation</vt:lpstr>
      <vt:lpstr>De Facto Segregation</vt:lpstr>
      <vt:lpstr>Redlining</vt:lpstr>
      <vt:lpstr>Red Scare</vt:lpstr>
      <vt:lpstr>HUAC</vt:lpstr>
      <vt:lpstr>Joseph McCarthy</vt:lpstr>
    </vt:vector>
  </TitlesOfParts>
  <Company>Hillsboro School Distreict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frenzelr</dc:creator>
  <cp:lastModifiedBy>mahluma</cp:lastModifiedBy>
  <cp:revision>8</cp:revision>
  <dcterms:created xsi:type="dcterms:W3CDTF">2012-03-02T16:52:51Z</dcterms:created>
  <dcterms:modified xsi:type="dcterms:W3CDTF">2012-03-03T02:14:18Z</dcterms:modified>
</cp:coreProperties>
</file>